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9" r:id="rId4"/>
    <p:sldId id="279" r:id="rId5"/>
    <p:sldId id="258" r:id="rId6"/>
    <p:sldId id="294" r:id="rId7"/>
    <p:sldId id="293" r:id="rId8"/>
    <p:sldId id="277" r:id="rId9"/>
    <p:sldId id="272" r:id="rId10"/>
    <p:sldId id="267" r:id="rId11"/>
    <p:sldId id="295" r:id="rId12"/>
    <p:sldId id="291" r:id="rId13"/>
    <p:sldId id="263" r:id="rId14"/>
    <p:sldId id="273" r:id="rId15"/>
    <p:sldId id="268" r:id="rId16"/>
    <p:sldId id="265" r:id="rId17"/>
    <p:sldId id="270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87" d="100"/>
          <a:sy n="87" d="100"/>
        </p:scale>
        <p:origin x="-14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jpeg"/><Relationship Id="rId7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463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635927"/>
            <a:ext cx="7128792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4547" y="764704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МАДОУ детский сад № 1 с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Кармаскалы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Кармаскалинский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Башкортостан</a:t>
            </a:r>
          </a:p>
        </p:txBody>
      </p:sp>
      <p:pic>
        <p:nvPicPr>
          <p:cNvPr id="8" name="Picture 5" descr="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077">
            <a:off x="4083864" y="3373267"/>
            <a:ext cx="847187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37622" y="1816810"/>
            <a:ext cx="6862770" cy="1569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развитие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(Музыка)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узыка\Desktop\РАБОТА\Фото-музруки\Фото-портрет\DSCN00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8"/>
          <a:stretch/>
        </p:blipFill>
        <p:spPr bwMode="auto">
          <a:xfrm>
            <a:off x="5159881" y="2194592"/>
            <a:ext cx="2724487" cy="29162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543470" y="5085978"/>
            <a:ext cx="45725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Биктимирова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Лада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Михайловна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 </a:t>
            </a:r>
          </a:p>
          <a:p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музыка\Desktop\20220110_1244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82" y="2400706"/>
            <a:ext cx="2405325" cy="28097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994" y="5110880"/>
            <a:ext cx="43294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Муртазина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Гульнара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Раисовна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узыкальный руководитель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5290" y="2801694"/>
            <a:ext cx="1529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часть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9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83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7361" y="920236"/>
            <a:ext cx="6192688" cy="395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pitchFamily="18" charset="2"/>
              <a:buNone/>
              <a:defRPr/>
            </a:pPr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оркестр</a:t>
            </a:r>
            <a:endParaRPr lang="ru-RU" alt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86" y="1556793"/>
            <a:ext cx="6539838" cy="4224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16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83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7361" y="920236"/>
            <a:ext cx="619268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pitchFamily="18" charset="2"/>
              <a:buNone/>
              <a:defRPr/>
            </a:pPr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детей </a:t>
            </a:r>
            <a:r>
              <a:rPr lang="ru-RU" alt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народными музыкальными инструментами</a:t>
            </a:r>
          </a:p>
        </p:txBody>
      </p:sp>
      <p:pic>
        <p:nvPicPr>
          <p:cNvPr id="4" name="Picture 5" descr="IMG_068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146153" y="1506584"/>
            <a:ext cx="2561860" cy="1660847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4" descr="IMG_068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930131" y="4262125"/>
            <a:ext cx="3234756" cy="1840317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412" y="4032994"/>
            <a:ext cx="3259278" cy="1939500"/>
          </a:xfrm>
          <a:prstGeom prst="rect">
            <a:avLst/>
          </a:prstGeom>
        </p:spPr>
      </p:pic>
      <p:pic>
        <p:nvPicPr>
          <p:cNvPr id="8" name="Picture 3" descr="C:\Users\музыка\Desktop\РАБОТА\Фоточки\DSCN23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569" y="2347541"/>
            <a:ext cx="2600684" cy="19505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0919" y="1731895"/>
            <a:ext cx="2194750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9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94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93597" y="766445"/>
            <a:ext cx="712879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башкирским народным инструментом </a:t>
            </a:r>
            <a:r>
              <a:rPr lang="ru-RU" sz="1600" b="1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курай</a:t>
            </a:r>
            <a:endParaRPr lang="ru-RU" sz="16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"/>
          <a:stretch/>
        </p:blipFill>
        <p:spPr>
          <a:xfrm>
            <a:off x="1188566" y="1700808"/>
            <a:ext cx="6933823" cy="402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9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7" y="-1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836712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Возможности использования информационно-образовательной среды в образовательном процессе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7238" y="1483043"/>
            <a:ext cx="8015211" cy="10801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 в образовательном процессе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Одной из технологий формирования ключевых компетентностей является метод проектов, при котором дети приобретают знания в процессе планирования и выполнения постоянно усложняющихся практических заданий - проектов. Метод проектов всегда предполагает решение воспитанниками какой-то проблемы.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8645" y="2780928"/>
            <a:ext cx="7985123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1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Здоровьесбережение</a:t>
            </a:r>
            <a: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 образовании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технологий в  образовательный процесс</a:t>
            </a:r>
          </a:p>
          <a:p>
            <a:pPr>
              <a:buNone/>
            </a:pP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4692" y="3789040"/>
            <a:ext cx="7999076" cy="8466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Дистанционное обучение в образовании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Дистанционное обучение - комплекс образовательных услуг, предоставляемых педагогам, воспитанникам и их родителям (законным представителям) на расстоянии посредством компьютерной связи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5" descr="C:\Users\музыка\Desktop\фотки-ИКТ\IMG-20211117-WA0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935" y="4833911"/>
            <a:ext cx="1800200" cy="1012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2" descr="C:\Users\музыка\Desktop\фотки-ИКТ\фотки\20211008_123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011" y="4833911"/>
            <a:ext cx="1536171" cy="1200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570" y="4833911"/>
            <a:ext cx="1425688" cy="10692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816340"/>
            <a:ext cx="1397006" cy="1047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9134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89142" y="1052736"/>
            <a:ext cx="68682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в детском саду по музыкальному воспитанию </a:t>
            </a:r>
          </a:p>
          <a:p>
            <a:pPr algn="ctr"/>
            <a:r>
              <a:rPr lang="ru-RU" sz="1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форм </a:t>
            </a:r>
          </a:p>
          <a:p>
            <a:pPr algn="ctr"/>
            <a:r>
              <a:rPr lang="ru-RU" sz="16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нновационных технологий.</a:t>
            </a:r>
            <a:endParaRPr lang="ru-RU" sz="16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68" y="1708023"/>
            <a:ext cx="1872208" cy="140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874" y="1996605"/>
            <a:ext cx="2008385" cy="1504964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450" y="1559998"/>
            <a:ext cx="2066630" cy="1489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179" y="3236588"/>
            <a:ext cx="1591436" cy="11974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7804" y="3236588"/>
            <a:ext cx="1511939" cy="1140051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160" y="3614441"/>
            <a:ext cx="1982642" cy="148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6696" y="4463816"/>
            <a:ext cx="2482139" cy="19878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556" y="4434003"/>
            <a:ext cx="2627604" cy="21215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75856" y="5101423"/>
            <a:ext cx="2383028" cy="191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7" y="-1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музыка\Desktop\фотки-ИКТ\20211119_105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165" y="4392287"/>
            <a:ext cx="2058060" cy="15435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" name="Picture 2" descr="C:\Users\музыка\Desktop\фотки-ИКТ\DSCN04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188" y="4869160"/>
            <a:ext cx="1497102" cy="11229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Picture 4" descr="C:\Users\музыка\Desktop\фотки-ИКТ\20211119_0947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196" y="2615912"/>
            <a:ext cx="2168232" cy="16261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3" descr="C:\Users\музыка\Desktop\фотки-ИКТ\20211119_1039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199" y="2403179"/>
            <a:ext cx="2088231" cy="1566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2" descr="C:\Users\музыка\Desktop\фотки-ИКТ\20211119_09295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219" y="4725144"/>
            <a:ext cx="1680187" cy="1260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3" descr="C:\Users\музыка\Desktop\фотки-ИКТ\1 32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698" y="2764085"/>
            <a:ext cx="2170081" cy="1627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755576" y="836712"/>
            <a:ext cx="7431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ИКТ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музыкальных занятиях  повышает эффективность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качество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–образовательного процесса, делая его привлекательным и современным.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374" y="3849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908720"/>
            <a:ext cx="6768752" cy="1725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pitchFamily="18" charset="2"/>
              <a:buNone/>
              <a:defRPr/>
            </a:pPr>
            <a: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основной образовательной программы дошкольного образования, формируемая участниками образовательных отношений, предполагает ориентированность на специфику национальных, социокультурных условий, в которых осуществляется образовательная деятельность.</a:t>
            </a:r>
            <a:endParaRPr lang="ru-RU" alt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IMG_5179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411760" y="2596679"/>
            <a:ext cx="4032448" cy="338014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5020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7" y="-1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музыка\Desktop\РАБОТА\Деревня Фольклорная\20210312_101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14" y="4423602"/>
            <a:ext cx="2350132" cy="1415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Users\музыка\Desktop\РАБОТА\Фотки-сказки\P_20171109_0842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839" y="4558817"/>
            <a:ext cx="2575191" cy="1448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узыка\Desktop\РАБОТА\Деревня Фольклорная\20210312_1022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74" y="1337042"/>
            <a:ext cx="2448272" cy="1468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узыка\Desktop\РАБОТА\как медведь подружился с пчёлы\20210407_1038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508" y="1376755"/>
            <a:ext cx="2626522" cy="1571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6585" y="647084"/>
            <a:ext cx="3436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Башкирские сказки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4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3821">
            <a:off x="4175356" y="4602258"/>
            <a:ext cx="589939" cy="126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3378" y="2838260"/>
            <a:ext cx="2176461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3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86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3971" y="2967335"/>
            <a:ext cx="7876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Благодарим за внимание!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418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2411760" y="2906511"/>
            <a:ext cx="4680520" cy="29707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86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1007605" y="836712"/>
            <a:ext cx="7128792" cy="158417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 </a:t>
            </a:r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сопровождает человека в течении 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всей жизни</a:t>
            </a:r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Без музыки трудно представить 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себе жизнь </a:t>
            </a:r>
            <a: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человека. Без звуков музыки она была бы неполна, глуха, 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бедна…</a:t>
            </a:r>
            <a:r>
              <a:rPr lang="ru-RU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Д.Шостакович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</a:p>
        </p:txBody>
      </p:sp>
      <p:pic>
        <p:nvPicPr>
          <p:cNvPr id="8" name="Picture 3" descr="S8301231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2555776" y="2420888"/>
            <a:ext cx="3767844" cy="2657337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" name="Picture 5" descr="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3821">
            <a:off x="1443366" y="2383439"/>
            <a:ext cx="589939" cy="126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3351" flipH="1">
            <a:off x="7315347" y="2445651"/>
            <a:ext cx="512122" cy="129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IMG_0691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584353" y="4027421"/>
            <a:ext cx="2691503" cy="2232248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3" name="Picture 4" descr="IMG_0690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5580112" y="3993093"/>
            <a:ext cx="2701852" cy="2026389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45989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278" y="9908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115616" y="846110"/>
            <a:ext cx="7128792" cy="182172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Развитие музыкальных и творческих способностей ребенка в различных  видах музыкальной деятельности с учетом его индивидуальных способностей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644897" y="2816351"/>
            <a:ext cx="2178240" cy="97719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6660232" y="2388599"/>
            <a:ext cx="2304256" cy="1745019"/>
          </a:xfrm>
          <a:prstGeom prst="wedgeEllipseCallout">
            <a:avLst>
              <a:gd name="adj1" fmla="val -98458"/>
              <a:gd name="adj2" fmla="val -1572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Развивать у детей музыкальные умения и навыки в различных видах музыкальной деятельности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611560" y="2555373"/>
            <a:ext cx="2142467" cy="1377684"/>
          </a:xfrm>
          <a:prstGeom prst="wedgeEllipseCallout">
            <a:avLst>
              <a:gd name="adj1" fmla="val 90505"/>
              <a:gd name="adj2" fmla="val 400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Развивать творческие способности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6444208" y="4552182"/>
            <a:ext cx="2520280" cy="1685130"/>
          </a:xfrm>
          <a:prstGeom prst="wedgeEllipseCallout">
            <a:avLst>
              <a:gd name="adj1" fmla="val -97422"/>
              <a:gd name="adj2" fmla="val -9756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Знакомить детей с разнообразием музыкальных форм  и жанров привлекательной и доступной форме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467544" y="4545110"/>
            <a:ext cx="2664296" cy="1692201"/>
          </a:xfrm>
          <a:prstGeom prst="wedgeEllipseCallout">
            <a:avLst>
              <a:gd name="adj1" fmla="val 73078"/>
              <a:gd name="adj2" fmla="val -10447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Приобщать детей к народно-традиционной и мировой музыкальной культуре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275856" y="4734287"/>
            <a:ext cx="3024335" cy="1317267"/>
          </a:xfrm>
          <a:prstGeom prst="wedgeEllipseCallout">
            <a:avLst>
              <a:gd name="adj1" fmla="val -7352"/>
              <a:gd name="adj2" fmla="val -12260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Воспитывать эмоциональную отзывчивость и основы музыкальной культуры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10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96" y="3467453"/>
            <a:ext cx="4060913" cy="27586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409" y="3403559"/>
            <a:ext cx="3770216" cy="27586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692696"/>
            <a:ext cx="3836312" cy="29084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79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76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3851920" y="2924944"/>
            <a:ext cx="0" cy="1410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66507" y="995805"/>
            <a:ext cx="7877901" cy="13681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5536" y="1632987"/>
            <a:ext cx="1038493" cy="52409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Слушание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47664" y="1684213"/>
            <a:ext cx="792088" cy="52409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Пение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90460" y="1694457"/>
            <a:ext cx="1323123" cy="64890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Музыкально-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Ритмические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упражнения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697647" y="1632987"/>
            <a:ext cx="2376264" cy="6311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творчества: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песенного, танцевального,</a:t>
            </a:r>
          </a:p>
          <a:p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узыкально-игрового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24410" y="1656465"/>
            <a:ext cx="1651248" cy="6068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на детских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Музыкальных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инструментах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23728" y="998730"/>
            <a:ext cx="4176464" cy="39604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образовательной работы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6010" y="2698255"/>
            <a:ext cx="7877901" cy="31790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627783" y="2924944"/>
            <a:ext cx="3672409" cy="4086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Методы музыкального развития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339752" y="4572835"/>
            <a:ext cx="1319648" cy="10947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Словесные беседы о различных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музыкалных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жанрах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5536" y="3454696"/>
            <a:ext cx="1764195" cy="12631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Наглядный:</a:t>
            </a:r>
          </a:p>
          <a:p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опровождение музыкального ряда изобразительным, показ движений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15045" y="3512427"/>
            <a:ext cx="1080554" cy="7753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Словесно-слуховое пение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211960" y="4692101"/>
            <a:ext cx="1424296" cy="9755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Слуховой: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лушание музыки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220072" y="3454696"/>
            <a:ext cx="1521690" cy="97552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Игровой: </a:t>
            </a: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узыкальные </a:t>
            </a: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гры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255277" y="4501537"/>
            <a:ext cx="1693554" cy="11660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Практический:</a:t>
            </a:r>
          </a:p>
          <a:p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азучивание песен, танцев, воспроизведение мелодий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94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94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93597" y="766445"/>
            <a:ext cx="71287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творчеством русского композитора </a:t>
            </a:r>
            <a:r>
              <a:rPr lang="ru-RU" sz="1600" b="1" cap="none" spc="0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П.И.Чайковского</a:t>
            </a:r>
            <a:endParaRPr lang="ru-RU" sz="1600" b="1" cap="none" spc="0" dirty="0" smtClean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«Новая кукла»</a:t>
            </a:r>
            <a:endParaRPr lang="ru-RU" sz="16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/>
          <a:stretch/>
        </p:blipFill>
        <p:spPr>
          <a:xfrm>
            <a:off x="1979712" y="1628800"/>
            <a:ext cx="5526269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0704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86" y="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62827" y="836712"/>
            <a:ext cx="521835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 дидактическая игра «Музыкальный домик»</a:t>
            </a:r>
            <a:endParaRPr lang="ru-RU" sz="16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076" y="1484784"/>
            <a:ext cx="6188779" cy="3524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199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5" y="6420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09220" y="620688"/>
            <a:ext cx="4811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b="1" dirty="0" smtClean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Башкирская песня «Подарю стране цветы» </a:t>
            </a:r>
          </a:p>
          <a:p>
            <a:pPr algn="ctr"/>
            <a:r>
              <a:rPr lang="ru-RU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 Р. </a:t>
            </a:r>
            <a:r>
              <a:rPr lang="ru-RU" b="1" cap="none" spc="0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Сальманов</a:t>
            </a:r>
            <a:endParaRPr lang="ru-RU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Яратам мин илемде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9632" y="1772816"/>
            <a:ext cx="6636229" cy="37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1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211"/>
            <a:ext cx="9191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573016"/>
            <a:ext cx="4355914" cy="2326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766361"/>
            <a:ext cx="3384376" cy="18362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341" y="1772816"/>
            <a:ext cx="3245043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475656" y="872709"/>
            <a:ext cx="5544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чего же хороши русские наряды!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попляшем от души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вам очень рады!</a:t>
            </a:r>
          </a:p>
          <a:p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43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402</Words>
  <Application>Microsoft Office PowerPoint</Application>
  <PresentationFormat>Экран (4:3)</PresentationFormat>
  <Paragraphs>83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ussr1</cp:lastModifiedBy>
  <cp:revision>75</cp:revision>
  <dcterms:created xsi:type="dcterms:W3CDTF">2022-01-10T06:08:57Z</dcterms:created>
  <dcterms:modified xsi:type="dcterms:W3CDTF">2022-03-04T06:33:55Z</dcterms:modified>
</cp:coreProperties>
</file>